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3"/>
  </p:normalViewPr>
  <p:slideViewPr>
    <p:cSldViewPr snapToGrid="0">
      <p:cViewPr varScale="1">
        <p:scale>
          <a:sx n="110" d="100"/>
          <a:sy n="110" d="100"/>
        </p:scale>
        <p:origin x="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0AB4-9175-5582-2594-5F84BFF3FF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67131-0589-4932-912D-6522766BC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5C63D-EA4B-ABB3-7654-A713911B6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321F9-179F-3004-A77D-E3394DF42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F0165-6562-197B-35A5-2AA43A9A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6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ECFEC-66F3-ED0A-5EAE-5241EDE75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61FA6-8BE5-A10A-D03F-436A70E01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F4404-DE63-D192-7ED6-C259CEEF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C15F0-8800-26EA-BA07-16C26EB7A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085D2-5E43-CD42-AF60-F4E27E6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47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00701A-21E9-504D-A95B-B35F981DE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14D5DB-2AB1-BC4F-5002-5BEA126DC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BEE06-64F1-93DC-450E-83B84367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501D9-937D-A7F9-E07F-E2F266F9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2A84F-5EAC-BC69-4D96-CD74F004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3634D-00C9-34D1-77D2-D92C1F83F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F956B-A754-1D83-B7FD-E8AF757FD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130BC-AB13-F233-C9B9-2EAFD04E5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E6951-F0C8-EF40-58D4-376CD505C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A9F8-BB10-54B9-7E93-FC91A38EB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5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941B-0B96-18A7-56F6-8D55F97F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0B736-87BB-836C-A7DF-3CB98F004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DCF17-4E85-7640-BC6D-F07A1B3D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B7A8B-FDAE-397A-FB11-F619C47BF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EB01B-9BED-F6C2-DF28-2A2ECAA80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3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52AB3-304F-ED3D-877B-AC756538E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66E6A-426B-54BB-2C56-22146FD19B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05856-A726-DE15-37C5-D388FB6D7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34A27-377C-8011-B5A2-F4360273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15B25-90EC-5CA5-27EB-C82C60F0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2FF0CA-BD80-D082-23D5-2310D9893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4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474CD-6DFE-A5E8-4BBD-F523062B9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8E0E1-F439-05FC-CE5E-78680C7EA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A7638-BE4C-0A1B-79E6-A80017704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9CFCC-70D1-F31F-498E-A0BCF1F45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A18EDD-6C54-720E-907D-09BB22C2EC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A13908-7900-EA8A-4221-2A6FEB785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52203A-44FC-8F8F-306B-C566FF2FB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D1908-D5BD-7F55-041E-87BA60CF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2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99F43-554C-807C-28FA-A575869CA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243F26-964A-CB7F-0368-4595A90DF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9A09B7-D39B-48EB-510F-C67330A4F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56099F-05E9-BBC2-B60C-1F878F04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150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B2FC96-1E5A-A176-4843-EEBEDFD25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1CAEC0-651B-A566-9193-28E3A886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63D75-A9C7-06EA-6C1D-AF9485D72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724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D429E-4B88-D729-A9F6-A072F71C0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B0477-CE57-AA74-669A-A74F56CB0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301B85-1147-F041-4D54-BCA9E1CB8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8A336-1D73-697A-8F2A-C244ADD4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6F7E6-070B-2F1F-78F8-D92D001E6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DD6EC-0BA0-9789-23C0-9102946C0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2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88AAC-1E94-C027-8E53-413AD3BDD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084F73-428D-3CAA-9135-A5E732BABE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27404-06CB-CE46-E956-708DB45EE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8EF42-C7C4-A45F-CA42-CD7B806D5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945C5A-BC77-57E1-E6E6-0FD8B316B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0B1CA-89EC-E78C-C0C7-218FB92F3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0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51B0C4-D7D1-B342-8DF9-53100BEC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D083-6570-D2DF-60C4-F3AF0F29C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2C646-7226-B6F6-5CAB-223D2B178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83B9D3-15C9-814F-940B-C13DB572844E}" type="datetimeFigureOut">
              <a:rPr lang="en-US" smtClean="0"/>
              <a:t>5/18/26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CBA33-030A-6CDD-83DD-6F034DA1D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D7070-31BF-7897-2880-389C2D1A7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7D0C0-5207-304C-96A7-AE73770C2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75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E49BEB-8EBD-1560-3DE2-0387C86DE5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785"/>
            <a:ext cx="12192000" cy="685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1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09B0A-394D-5F9F-B4E1-7A1F52B50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9F6F4B-9AE3-72D5-3963-374F90E46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785"/>
            <a:ext cx="12192000" cy="685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1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F64B7E3802E46A0A2FECD77F94182" ma:contentTypeVersion="19" ma:contentTypeDescription="Create a new document." ma:contentTypeScope="" ma:versionID="c395cc67a8e50fe1bda2566bb212d089">
  <xsd:schema xmlns:xsd="http://www.w3.org/2001/XMLSchema" xmlns:xs="http://www.w3.org/2001/XMLSchema" xmlns:p="http://schemas.microsoft.com/office/2006/metadata/properties" xmlns:ns2="f1cb9c36-f315-4162-b7f6-fad9ac0bf517" xmlns:ns3="4407e2b1-2de3-4243-8b0b-b75f019b4857" targetNamespace="http://schemas.microsoft.com/office/2006/metadata/properties" ma:root="true" ma:fieldsID="b28c6572a727f02089027b77bbbc4952" ns2:_="" ns3:_="">
    <xsd:import namespace="f1cb9c36-f315-4162-b7f6-fad9ac0bf517"/>
    <xsd:import namespace="4407e2b1-2de3-4243-8b0b-b75f019b48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b9c36-f315-4162-b7f6-fad9ac0bf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e9128e0-8a12-459f-9797-0c0b4c4d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7e2b1-2de3-4243-8b0b-b75f019b485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aecdda-6f4c-4fc8-a477-9ff877a7745e}" ma:internalName="TaxCatchAll" ma:showField="CatchAllData" ma:web="4407e2b1-2de3-4243-8b0b-b75f019b48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07e2b1-2de3-4243-8b0b-b75f019b4857" xsi:nil="true"/>
    <lcf76f155ced4ddcb4097134ff3c332f xmlns="f1cb9c36-f315-4162-b7f6-fad9ac0bf5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D0CF896-2961-42C0-8648-CC26B12BF960}"/>
</file>

<file path=customXml/itemProps2.xml><?xml version="1.0" encoding="utf-8"?>
<ds:datastoreItem xmlns:ds="http://schemas.openxmlformats.org/officeDocument/2006/customXml" ds:itemID="{2414161B-C381-4B1E-84F8-9AB1B2F820AB}"/>
</file>

<file path=customXml/itemProps3.xml><?xml version="1.0" encoding="utf-8"?>
<ds:datastoreItem xmlns:ds="http://schemas.openxmlformats.org/officeDocument/2006/customXml" ds:itemID="{B257FA3E-3952-4610-91B9-9B0BFC5366AE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Bolton</dc:creator>
  <cp:lastModifiedBy>Sarah Bolton</cp:lastModifiedBy>
  <cp:revision>2</cp:revision>
  <dcterms:created xsi:type="dcterms:W3CDTF">2026-05-06T15:41:43Z</dcterms:created>
  <dcterms:modified xsi:type="dcterms:W3CDTF">2026-05-18T15:58:16Z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0x0101002F4F64B7E3802E46A0A2FECD77F94182</vt:lpwstr>
  </property>
</Properties>
</file>