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4"/>
  </p:sldMasterIdLst>
  <p:sldIdLst>
    <p:sldId id="256" r:id="rId5"/>
  </p:sldIdLst>
  <p:sldSz cx="13716000" cy="1714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9"/>
    <p:restoredTop sz="94714"/>
  </p:normalViewPr>
  <p:slideViewPr>
    <p:cSldViewPr snapToGrid="0">
      <p:cViewPr varScale="1">
        <p:scale>
          <a:sx n="44" d="100"/>
          <a:sy n="44" d="100"/>
        </p:scale>
        <p:origin x="2760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119B37-8B9C-EFCC-292C-7267DD62B6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1586"/>
            <a:ext cx="13715998" cy="17141826"/>
          </a:xfrm>
          <a:prstGeom prst="rect">
            <a:avLst/>
          </a:prstGeom>
        </p:spPr>
      </p:pic>
      <p:sp>
        <p:nvSpPr>
          <p:cNvPr id="2" name="Online Image Placeholder 4">
            <a:extLst>
              <a:ext uri="{FF2B5EF4-FFF2-40B4-BE49-F238E27FC236}">
                <a16:creationId xmlns:a16="http://schemas.microsoft.com/office/drawing/2014/main" id="{DFD399DC-9131-B0D0-9EE1-ECEABD0DF36E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89254" y="10893935"/>
            <a:ext cx="3446585" cy="3446585"/>
          </a:xfrm>
          <a:prstGeom prst="ellipse">
            <a:avLst/>
          </a:prstGeom>
          <a:solidFill>
            <a:schemeClr val="tx1"/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02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400" userDrawn="1">
          <p15:clr>
            <a:srgbClr val="FBAE40"/>
          </p15:clr>
        </p15:guide>
        <p15:guide id="2" pos="432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12816"/>
            <a:ext cx="11830050" cy="3313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564062"/>
            <a:ext cx="11830050" cy="108783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5890879"/>
            <a:ext cx="3086100" cy="912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BDDE44-97E6-5746-BDD2-9CC4EB0F947D}" type="datetimeFigureOut">
              <a:rPr lang="en-US" smtClean="0"/>
              <a:t>5/13/26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5890879"/>
            <a:ext cx="4629150" cy="912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5890879"/>
            <a:ext cx="3086100" cy="9128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0E1F55-8AD8-3E42-A63A-73AB0CEF43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093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8D9C05A6-D00E-E703-0321-8A72B99B18FC}"/>
              </a:ext>
            </a:extLst>
          </p:cNvPr>
          <p:cNvSpPr txBox="1">
            <a:spLocks/>
          </p:cNvSpPr>
          <p:nvPr/>
        </p:nvSpPr>
        <p:spPr>
          <a:xfrm>
            <a:off x="4718729" y="10551079"/>
            <a:ext cx="8628184" cy="40286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FIRST NAME LAST NAME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REALTOR AT EXAMPLE REALTY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1234 ANY STREET</a:t>
            </a:r>
          </a:p>
          <a:p>
            <a:pPr marL="0" indent="0" algn="ctr">
              <a:buNone/>
            </a:pPr>
            <a:r>
              <a:rPr lang="en-US" sz="2400" dirty="0">
                <a:latin typeface="Montserrat" pitchFamily="2" charset="77"/>
              </a:rPr>
              <a:t>WASHINGTON, DC 20001</a:t>
            </a:r>
          </a:p>
        </p:txBody>
      </p:sp>
      <p:sp>
        <p:nvSpPr>
          <p:cNvPr id="5" name="Online Image Placeholder 4">
            <a:extLst>
              <a:ext uri="{FF2B5EF4-FFF2-40B4-BE49-F238E27FC236}">
                <a16:creationId xmlns:a16="http://schemas.microsoft.com/office/drawing/2014/main" id="{7D0138F8-48EC-2679-05C6-D82155A3F95B}"/>
              </a:ext>
            </a:extLst>
          </p:cNvPr>
          <p:cNvSpPr>
            <a:spLocks noGrp="1"/>
          </p:cNvSpPr>
          <p:nvPr>
            <p:ph type="clipArt" sz="quarter" idx="10"/>
          </p:nvPr>
        </p:nvSpPr>
        <p:spPr>
          <a:xfrm>
            <a:off x="789254" y="10842093"/>
            <a:ext cx="3446585" cy="344658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81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4F64B7E3802E46A0A2FECD77F94182" ma:contentTypeVersion="19" ma:contentTypeDescription="Create a new document." ma:contentTypeScope="" ma:versionID="c395cc67a8e50fe1bda2566bb212d089">
  <xsd:schema xmlns:xsd="http://www.w3.org/2001/XMLSchema" xmlns:xs="http://www.w3.org/2001/XMLSchema" xmlns:p="http://schemas.microsoft.com/office/2006/metadata/properties" xmlns:ns2="f1cb9c36-f315-4162-b7f6-fad9ac0bf517" xmlns:ns3="4407e2b1-2de3-4243-8b0b-b75f019b4857" targetNamespace="http://schemas.microsoft.com/office/2006/metadata/properties" ma:root="true" ma:fieldsID="b28c6572a727f02089027b77bbbc4952" ns2:_="" ns3:_="">
    <xsd:import namespace="f1cb9c36-f315-4162-b7f6-fad9ac0bf517"/>
    <xsd:import namespace="4407e2b1-2de3-4243-8b0b-b75f019b48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cb9c36-f315-4162-b7f6-fad9ac0bf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e9128e0-8a12-459f-9797-0c0b4c4d577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07e2b1-2de3-4243-8b0b-b75f019b485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2aecdda-6f4c-4fc8-a477-9ff877a7745e}" ma:internalName="TaxCatchAll" ma:showField="CatchAllData" ma:web="4407e2b1-2de3-4243-8b0b-b75f019b48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407e2b1-2de3-4243-8b0b-b75f019b4857" xsi:nil="true"/>
    <lcf76f155ced4ddcb4097134ff3c332f xmlns="f1cb9c36-f315-4162-b7f6-fad9ac0bf517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523848B-5208-44AC-8164-47A04F06B209}"/>
</file>

<file path=customXml/itemProps2.xml><?xml version="1.0" encoding="utf-8"?>
<ds:datastoreItem xmlns:ds="http://schemas.openxmlformats.org/officeDocument/2006/customXml" ds:itemID="{4901E7A8-F33B-42C3-A47A-C683BC39C48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6189792-FFBD-4E13-B527-2FA2609C61AF}">
  <ds:schemaRefs>
    <ds:schemaRef ds:uri="http://schemas.microsoft.com/office/2006/metadata/properties"/>
    <ds:schemaRef ds:uri="http://schemas.microsoft.com/office/infopath/2007/PartnerControls"/>
    <ds:schemaRef ds:uri="4407e2b1-2de3-4243-8b0b-b75f019b4857"/>
    <ds:schemaRef ds:uri="f1cb9c36-f315-4162-b7f6-fad9ac0bf51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13010</TotalTime>
  <Words>15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Eugenia Chepurin</dc:creator>
  <cp:lastModifiedBy>Sarah Bolton</cp:lastModifiedBy>
  <cp:revision>10</cp:revision>
  <cp:lastPrinted>2025-07-11T13:54:31Z</cp:lastPrinted>
  <dcterms:created xsi:type="dcterms:W3CDTF">2025-07-11T13:49:57Z</dcterms:created>
  <dcterms:modified xsi:type="dcterms:W3CDTF">2026-05-13T19:18:16Z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0x0101002F4F64B7E3802E46A0A2FECD77F94182</vt:lpwstr>
  </property>
</Properties>
</file>