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287000" cy="12857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61" d="100"/>
          <a:sy n="61" d="100"/>
        </p:scale>
        <p:origin x="335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4CC1889-3CFA-39B6-C722-E1C9352CD8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35" y="0"/>
            <a:ext cx="10286364" cy="12857955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5E713EAF-9D0C-3254-B514-8660D0DC9E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12844" y="6540488"/>
            <a:ext cx="4427835" cy="4432311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4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684525"/>
            <a:ext cx="2218134" cy="10895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684525"/>
            <a:ext cx="6525816" cy="10895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1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6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205366"/>
            <a:ext cx="8872538" cy="5348222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8604184"/>
            <a:ext cx="8872538" cy="2812503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422624"/>
            <a:ext cx="4371975" cy="8157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422624"/>
            <a:ext cx="4371975" cy="8157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7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4528"/>
            <a:ext cx="8872538" cy="24851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151792"/>
            <a:ext cx="4351883" cy="154464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4696436"/>
            <a:ext cx="4351883" cy="6907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151792"/>
            <a:ext cx="4373315" cy="154464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4696436"/>
            <a:ext cx="4373315" cy="6907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6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6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6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144"/>
            <a:ext cx="3317825" cy="300000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851196"/>
            <a:ext cx="5207794" cy="9136919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149"/>
            <a:ext cx="3317825" cy="714584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8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144"/>
            <a:ext cx="3317825" cy="300000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851196"/>
            <a:ext cx="5207794" cy="9136919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149"/>
            <a:ext cx="3317825" cy="714584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9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684528"/>
            <a:ext cx="8872538" cy="2485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422624"/>
            <a:ext cx="8872538" cy="8157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1916688"/>
            <a:ext cx="2314575" cy="684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05166E-4326-1D42-955B-0207FC369E76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1916688"/>
            <a:ext cx="3471863" cy="684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1916688"/>
            <a:ext cx="2314575" cy="684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E3FD37-06C1-AA4F-95C5-D1C534A47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2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6E12AB-AFEE-5234-BDF4-4F979EBD750F}"/>
              </a:ext>
            </a:extLst>
          </p:cNvPr>
          <p:cNvSpPr txBox="1"/>
          <p:nvPr/>
        </p:nvSpPr>
        <p:spPr>
          <a:xfrm>
            <a:off x="5396072" y="8339557"/>
            <a:ext cx="44910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"/>
              </a:rPr>
              <a:t>FIRST NAME</a:t>
            </a:r>
          </a:p>
          <a:p>
            <a:r>
              <a:rPr lang="en-US" sz="3000" b="1" dirty="0">
                <a:solidFill>
                  <a:schemeClr val="bg1"/>
                </a:solidFill>
                <a:latin typeface=""/>
              </a:rPr>
              <a:t>LAST 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C2DAC7-ACDC-E236-1AD9-DF04990FE634}"/>
              </a:ext>
            </a:extLst>
          </p:cNvPr>
          <p:cNvSpPr txBox="1"/>
          <p:nvPr/>
        </p:nvSpPr>
        <p:spPr>
          <a:xfrm>
            <a:off x="5396071" y="9451025"/>
            <a:ext cx="357558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"/>
              </a:rPr>
              <a:t>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0F241-D356-DD4F-113C-7BD0B5BBC894}"/>
              </a:ext>
            </a:extLst>
          </p:cNvPr>
          <p:cNvSpPr txBox="1"/>
          <p:nvPr/>
        </p:nvSpPr>
        <p:spPr>
          <a:xfrm>
            <a:off x="5396071" y="9891146"/>
            <a:ext cx="3575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"/>
              </a:rPr>
              <a:t>COMPANY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F96A9531-9990-49BD-9E14-EF7704A7BDA8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477878" y="7090856"/>
            <a:ext cx="3200400" cy="3200400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18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F64B7E3802E46A0A2FECD77F94182" ma:contentTypeVersion="18" ma:contentTypeDescription="Create a new document." ma:contentTypeScope="" ma:versionID="0b45788df78c3ad17d434ba271c41d4e">
  <xsd:schema xmlns:xsd="http://www.w3.org/2001/XMLSchema" xmlns:xs="http://www.w3.org/2001/XMLSchema" xmlns:p="http://schemas.microsoft.com/office/2006/metadata/properties" xmlns:ns2="f1cb9c36-f315-4162-b7f6-fad9ac0bf517" xmlns:ns3="4407e2b1-2de3-4243-8b0b-b75f019b4857" targetNamespace="http://schemas.microsoft.com/office/2006/metadata/properties" ma:root="true" ma:fieldsID="db8414c6b5e00e5d1497d6a685b02a74" ns2:_="" ns3:_="">
    <xsd:import namespace="f1cb9c36-f315-4162-b7f6-fad9ac0bf517"/>
    <xsd:import namespace="4407e2b1-2de3-4243-8b0b-b75f019b4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b9c36-f315-4162-b7f6-fad9ac0bf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e9128e0-8a12-459f-9797-0c0b4c4d57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7e2b1-2de3-4243-8b0b-b75f019b485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aecdda-6f4c-4fc8-a477-9ff877a7745e}" ma:internalName="TaxCatchAll" ma:showField="CatchAllData" ma:web="4407e2b1-2de3-4243-8b0b-b75f019b48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EB13B3-4A99-41C5-9764-8EC48CBD9CDA}"/>
</file>

<file path=customXml/itemProps2.xml><?xml version="1.0" encoding="utf-8"?>
<ds:datastoreItem xmlns:ds="http://schemas.openxmlformats.org/officeDocument/2006/customXml" ds:itemID="{47F6E526-13C4-405C-A34B-9966B0C5258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6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Taylor Kennedy</dc:creator>
  <cp:lastModifiedBy>Taylor Kennedy</cp:lastModifiedBy>
  <cp:revision>6</cp:revision>
  <dcterms:created xsi:type="dcterms:W3CDTF">2024-07-12T19:23:04Z</dcterms:created>
  <dcterms:modified xsi:type="dcterms:W3CDTF">2024-07-17T21:16:00Z</dcterms:modified>
</cp:coreProperties>
</file>