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287000" cy="10287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77" d="100"/>
          <a:sy n="77" d="100"/>
        </p:scale>
        <p:origin x="28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6262189-1EAB-A5A8-13CA-1509657735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0287000" cy="10287000"/>
          </a:xfrm>
          <a:prstGeom prst="rect">
            <a:avLst/>
          </a:prstGeom>
        </p:spPr>
      </p:pic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8BE5210D-5DD5-9C0D-983A-4614198788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068621" y="4996541"/>
            <a:ext cx="3764636" cy="3749040"/>
          </a:xfrm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29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4F2A-1E9C-B040-B83E-872E7A2087AF}" type="datetimeFigureOut">
              <a:rPr lang="en-US" smtClean="0"/>
              <a:t>7/17/24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3EC5-D421-2B4A-BC4C-5E9B61DC4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02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1635" y="547688"/>
            <a:ext cx="2218134" cy="871775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32" y="547688"/>
            <a:ext cx="6525816" cy="871775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4F2A-1E9C-B040-B83E-872E7A2087AF}" type="datetimeFigureOut">
              <a:rPr lang="en-US" smtClean="0"/>
              <a:t>7/17/24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3EC5-D421-2B4A-BC4C-5E9B61DC4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99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4F2A-1E9C-B040-B83E-872E7A2087AF}" type="datetimeFigureOut">
              <a:rPr lang="en-US" smtClean="0"/>
              <a:t>7/17/24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3EC5-D421-2B4A-BC4C-5E9B61DC4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15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74" y="2564609"/>
            <a:ext cx="8872538" cy="4279106"/>
          </a:xfrm>
        </p:spPr>
        <p:txBody>
          <a:bodyPr anchor="b"/>
          <a:lstStyle>
            <a:lvl1pPr>
              <a:defRPr sz="67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874" y="6884197"/>
            <a:ext cx="8872538" cy="2250281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>
                    <a:tint val="82000"/>
                  </a:schemeClr>
                </a:solidFill>
              </a:defRPr>
            </a:lvl1pPr>
            <a:lvl2pPr marL="514350" indent="0">
              <a:buNone/>
              <a:defRPr sz="2250">
                <a:solidFill>
                  <a:schemeClr val="tx1">
                    <a:tint val="82000"/>
                  </a:schemeClr>
                </a:solidFill>
              </a:defRPr>
            </a:lvl2pPr>
            <a:lvl3pPr marL="1028700" indent="0">
              <a:buNone/>
              <a:defRPr sz="2025">
                <a:solidFill>
                  <a:schemeClr val="tx1">
                    <a:tint val="82000"/>
                  </a:schemeClr>
                </a:solidFill>
              </a:defRPr>
            </a:lvl3pPr>
            <a:lvl4pPr marL="15430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4pPr>
            <a:lvl5pPr marL="2057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5pPr>
            <a:lvl6pPr marL="25717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6pPr>
            <a:lvl7pPr marL="30861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7pPr>
            <a:lvl8pPr marL="36004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8pPr>
            <a:lvl9pPr marL="41148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4F2A-1E9C-B040-B83E-872E7A2087AF}" type="datetimeFigureOut">
              <a:rPr lang="en-US" smtClean="0"/>
              <a:t>7/17/24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3EC5-D421-2B4A-BC4C-5E9B61DC4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398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231" y="2738438"/>
            <a:ext cx="4371975" cy="65270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794" y="2738438"/>
            <a:ext cx="4371975" cy="65270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4F2A-1E9C-B040-B83E-872E7A2087AF}" type="datetimeFigureOut">
              <a:rPr lang="en-US" smtClean="0"/>
              <a:t>7/17/24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3EC5-D421-2B4A-BC4C-5E9B61DC4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572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547690"/>
            <a:ext cx="8872538" cy="198834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572" y="2521745"/>
            <a:ext cx="4351883" cy="123586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572" y="3757613"/>
            <a:ext cx="4351883" cy="55268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7794" y="2521745"/>
            <a:ext cx="4373315" cy="123586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7794" y="3757613"/>
            <a:ext cx="4373315" cy="55268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4F2A-1E9C-B040-B83E-872E7A2087AF}" type="datetimeFigureOut">
              <a:rPr lang="en-US" smtClean="0"/>
              <a:t>7/17/24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3EC5-D421-2B4A-BC4C-5E9B61DC4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193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4F2A-1E9C-B040-B83E-872E7A2087AF}" type="datetimeFigureOut">
              <a:rPr lang="en-US" smtClean="0"/>
              <a:t>7/17/24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3EC5-D421-2B4A-BC4C-5E9B61DC4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77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4F2A-1E9C-B040-B83E-872E7A2087AF}" type="datetimeFigureOut">
              <a:rPr lang="en-US" smtClean="0"/>
              <a:t>7/17/24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3EC5-D421-2B4A-BC4C-5E9B61DC4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041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685800"/>
            <a:ext cx="3317825" cy="24003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315" y="1481140"/>
            <a:ext cx="5207794" cy="7310438"/>
          </a:xfrm>
        </p:spPr>
        <p:txBody>
          <a:bodyPr/>
          <a:lstStyle>
            <a:lvl1pPr>
              <a:defRPr sz="3600"/>
            </a:lvl1pPr>
            <a:lvl2pPr>
              <a:defRPr sz="3150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086100"/>
            <a:ext cx="3317825" cy="5717382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4F2A-1E9C-B040-B83E-872E7A2087AF}" type="datetimeFigureOut">
              <a:rPr lang="en-US" smtClean="0"/>
              <a:t>7/17/24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3EC5-D421-2B4A-BC4C-5E9B61DC4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269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685800"/>
            <a:ext cx="3317825" cy="24003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3315" y="1481140"/>
            <a:ext cx="5207794" cy="7310438"/>
          </a:xfrm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086100"/>
            <a:ext cx="3317825" cy="5717382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4F2A-1E9C-B040-B83E-872E7A2087AF}" type="datetimeFigureOut">
              <a:rPr lang="en-US" smtClean="0"/>
              <a:t>7/17/24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3EC5-D421-2B4A-BC4C-5E9B61DC4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429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1" y="547690"/>
            <a:ext cx="8872538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1" y="2738438"/>
            <a:ext cx="8872538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231" y="9534527"/>
            <a:ext cx="2314575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974F2A-1E9C-B040-B83E-872E7A2087AF}" type="datetimeFigureOut">
              <a:rPr lang="en-US" smtClean="0"/>
              <a:t>7/17/24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7569" y="9534527"/>
            <a:ext cx="3471863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5194" y="9534527"/>
            <a:ext cx="2314575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B13EC5-D421-2B4A-BC4C-5E9B61DC4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024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E04D421-043B-42D7-6443-77A5F7188AC9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1002120" y="5143500"/>
            <a:ext cx="3200400" cy="3200400"/>
          </a:xfr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E27007-0E22-312A-5C71-CD9B11E309B3}"/>
              </a:ext>
            </a:extLst>
          </p:cNvPr>
          <p:cNvSpPr txBox="1"/>
          <p:nvPr/>
        </p:nvSpPr>
        <p:spPr>
          <a:xfrm>
            <a:off x="4475488" y="6074239"/>
            <a:ext cx="48093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"/>
              </a:rPr>
              <a:t>FIRST NAME</a:t>
            </a:r>
          </a:p>
          <a:p>
            <a:r>
              <a:rPr lang="en-US" sz="4000" b="1" dirty="0">
                <a:solidFill>
                  <a:schemeClr val="bg1"/>
                </a:solidFill>
                <a:latin typeface=""/>
              </a:rPr>
              <a:t>LAST NAME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8635FF4-07F3-7F44-A238-A2A45F21F5E5}"/>
              </a:ext>
            </a:extLst>
          </p:cNvPr>
          <p:cNvSpPr txBox="1"/>
          <p:nvPr/>
        </p:nvSpPr>
        <p:spPr>
          <a:xfrm>
            <a:off x="4475488" y="7397678"/>
            <a:ext cx="38290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bg1"/>
                </a:solidFill>
                <a:latin typeface=""/>
              </a:rPr>
              <a:t>TITLE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C0E12A-84AE-E502-C1A1-02B2A43111C0}"/>
              </a:ext>
            </a:extLst>
          </p:cNvPr>
          <p:cNvSpPr txBox="1"/>
          <p:nvPr/>
        </p:nvSpPr>
        <p:spPr>
          <a:xfrm>
            <a:off x="4475488" y="7943790"/>
            <a:ext cx="3829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"/>
              </a:rPr>
              <a:t>COMPANY</a:t>
            </a:r>
          </a:p>
        </p:txBody>
      </p:sp>
    </p:spTree>
    <p:extLst>
      <p:ext uri="{BB962C8B-B14F-4D97-AF65-F5344CB8AC3E}">
        <p14:creationId xmlns:p14="http://schemas.microsoft.com/office/powerpoint/2010/main" val="2713582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4F64B7E3802E46A0A2FECD77F94182" ma:contentTypeVersion="18" ma:contentTypeDescription="Create a new document." ma:contentTypeScope="" ma:versionID="0b45788df78c3ad17d434ba271c41d4e">
  <xsd:schema xmlns:xsd="http://www.w3.org/2001/XMLSchema" xmlns:xs="http://www.w3.org/2001/XMLSchema" xmlns:p="http://schemas.microsoft.com/office/2006/metadata/properties" xmlns:ns2="f1cb9c36-f315-4162-b7f6-fad9ac0bf517" xmlns:ns3="4407e2b1-2de3-4243-8b0b-b75f019b4857" targetNamespace="http://schemas.microsoft.com/office/2006/metadata/properties" ma:root="true" ma:fieldsID="db8414c6b5e00e5d1497d6a685b02a74" ns2:_="" ns3:_="">
    <xsd:import namespace="f1cb9c36-f315-4162-b7f6-fad9ac0bf517"/>
    <xsd:import namespace="4407e2b1-2de3-4243-8b0b-b75f019b48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cb9c36-f315-4162-b7f6-fad9ac0bf5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e9128e0-8a12-459f-9797-0c0b4c4d57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07e2b1-2de3-4243-8b0b-b75f019b485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2aecdda-6f4c-4fc8-a477-9ff877a7745e}" ma:internalName="TaxCatchAll" ma:showField="CatchAllData" ma:web="4407e2b1-2de3-4243-8b0b-b75f019b48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C413EF9-B337-4F1C-9079-6066B63E2AE8}"/>
</file>

<file path=customXml/itemProps2.xml><?xml version="1.0" encoding="utf-8"?>
<ds:datastoreItem xmlns:ds="http://schemas.openxmlformats.org/officeDocument/2006/customXml" ds:itemID="{10E7FCFC-6D5B-4672-AE0D-030E4C23424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6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Taylor Kennedy</dc:creator>
  <cp:lastModifiedBy>Taylor Kennedy</cp:lastModifiedBy>
  <cp:revision>8</cp:revision>
  <dcterms:created xsi:type="dcterms:W3CDTF">2024-07-12T19:16:19Z</dcterms:created>
  <dcterms:modified xsi:type="dcterms:W3CDTF">2024-07-17T21:17:05Z</dcterms:modified>
</cp:coreProperties>
</file>